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694" r:id="rId1"/>
  </p:sldMasterIdLst>
  <p:notesMasterIdLst>
    <p:notesMasterId r:id="rId16"/>
  </p:notesMasterIdLst>
  <p:sldIdLst>
    <p:sldId id="371" r:id="rId2"/>
    <p:sldId id="321" r:id="rId3"/>
    <p:sldId id="392" r:id="rId4"/>
    <p:sldId id="397" r:id="rId5"/>
    <p:sldId id="393" r:id="rId6"/>
    <p:sldId id="373" r:id="rId7"/>
    <p:sldId id="374" r:id="rId8"/>
    <p:sldId id="395" r:id="rId9"/>
    <p:sldId id="320" r:id="rId10"/>
    <p:sldId id="375" r:id="rId11"/>
    <p:sldId id="322" r:id="rId12"/>
    <p:sldId id="394" r:id="rId13"/>
    <p:sldId id="378" r:id="rId14"/>
    <p:sldId id="396"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94"/>
    <p:restoredTop sz="94564"/>
  </p:normalViewPr>
  <p:slideViewPr>
    <p:cSldViewPr>
      <p:cViewPr varScale="1">
        <p:scale>
          <a:sx n="106" d="100"/>
          <a:sy n="106" d="100"/>
        </p:scale>
        <p:origin x="200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87FFFA-CE9A-FF51-768B-5A2C2930F67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ahoma" charset="0"/>
                <a:ea typeface="ＭＳ Ｐゴシック" charset="0"/>
                <a:cs typeface="+mn-cs"/>
              </a:defRPr>
            </a:lvl1pPr>
          </a:lstStyle>
          <a:p>
            <a:pPr>
              <a:defRPr/>
            </a:pPr>
            <a:endParaRPr lang="en-US"/>
          </a:p>
        </p:txBody>
      </p:sp>
      <p:sp>
        <p:nvSpPr>
          <p:cNvPr id="3" name="Date Placeholder 2">
            <a:extLst>
              <a:ext uri="{FF2B5EF4-FFF2-40B4-BE49-F238E27FC236}">
                <a16:creationId xmlns:a16="http://schemas.microsoft.com/office/drawing/2014/main" id="{08C66164-A736-E44A-7855-3EC9A9A03907}"/>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11DFF485-6CFE-0F4B-B6DC-921E7058CACC}" type="datetimeFigureOut">
              <a:rPr lang="en-US" altLang="en-US"/>
              <a:pPr/>
              <a:t>10/12/22</a:t>
            </a:fld>
            <a:endParaRPr lang="en-US" altLang="en-US"/>
          </a:p>
        </p:txBody>
      </p:sp>
      <p:sp>
        <p:nvSpPr>
          <p:cNvPr id="4" name="Slide Image Placeholder 3">
            <a:extLst>
              <a:ext uri="{FF2B5EF4-FFF2-40B4-BE49-F238E27FC236}">
                <a16:creationId xmlns:a16="http://schemas.microsoft.com/office/drawing/2014/main" id="{1EDAF1B5-03CF-D061-B34A-046707865A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6FD821C-2DF8-50C0-7168-656F2CFF6C3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0D907D0-7977-4C2E-5984-B258C2ECE72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ahoma" charset="0"/>
                <a:ea typeface="ＭＳ Ｐゴシック" charset="0"/>
                <a:cs typeface="+mn-cs"/>
              </a:defRPr>
            </a:lvl1pPr>
          </a:lstStyle>
          <a:p>
            <a:pPr>
              <a:defRPr/>
            </a:pPr>
            <a:endParaRPr lang="en-US"/>
          </a:p>
        </p:txBody>
      </p:sp>
      <p:sp>
        <p:nvSpPr>
          <p:cNvPr id="7" name="Slide Number Placeholder 6">
            <a:extLst>
              <a:ext uri="{FF2B5EF4-FFF2-40B4-BE49-F238E27FC236}">
                <a16:creationId xmlns:a16="http://schemas.microsoft.com/office/drawing/2014/main" id="{DE93A899-46F8-3444-CC34-FBDC57FC73D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55283A9-9FF7-7641-AE58-9F7162BE401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own the pictures in the presentation. Ownership goes to the original creators</a:t>
            </a:r>
          </a:p>
        </p:txBody>
      </p:sp>
      <p:sp>
        <p:nvSpPr>
          <p:cNvPr id="4" name="Slide Number Placeholder 3"/>
          <p:cNvSpPr>
            <a:spLocks noGrp="1"/>
          </p:cNvSpPr>
          <p:nvPr>
            <p:ph type="sldNum" sz="quarter" idx="5"/>
          </p:nvPr>
        </p:nvSpPr>
        <p:spPr/>
        <p:txBody>
          <a:bodyPr/>
          <a:lstStyle/>
          <a:p>
            <a:fld id="{E55283A9-9FF7-7641-AE58-9F7162BE401F}" type="slidenum">
              <a:rPr lang="en-US" altLang="en-US" smtClean="0"/>
              <a:pPr/>
              <a:t>1</a:t>
            </a:fld>
            <a:endParaRPr lang="en-US" altLang="en-US"/>
          </a:p>
        </p:txBody>
      </p:sp>
    </p:spTree>
    <p:extLst>
      <p:ext uri="{BB962C8B-B14F-4D97-AF65-F5344CB8AC3E}">
        <p14:creationId xmlns:p14="http://schemas.microsoft.com/office/powerpoint/2010/main" val="2674193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a:defRPr/>
            </a:pPr>
            <a:endParaRPr lang="en-US"/>
          </a:p>
        </p:txBody>
      </p:sp>
      <p:sp>
        <p:nvSpPr>
          <p:cNvPr id="5" name="Footer Placeholder 4"/>
          <p:cNvSpPr>
            <a:spLocks noGrp="1"/>
          </p:cNvSpPr>
          <p:nvPr>
            <p:ph type="ftr" sz="quarter" idx="11"/>
          </p:nvPr>
        </p:nvSpPr>
        <p:spPr/>
        <p:txBody>
          <a:bodyPr/>
          <a:lstStyle/>
          <a:p>
            <a:pPr>
              <a:defRPr/>
            </a:pPr>
            <a:r>
              <a:rPr lang="en-US"/>
              <a:t>YetAnotherMasteryLearning</a:t>
            </a:r>
          </a:p>
        </p:txBody>
      </p:sp>
      <p:sp>
        <p:nvSpPr>
          <p:cNvPr id="6" name="Slide Number Placeholder 5"/>
          <p:cNvSpPr>
            <a:spLocks noGrp="1"/>
          </p:cNvSpPr>
          <p:nvPr>
            <p:ph type="sldNum" sz="quarter" idx="12"/>
          </p:nvPr>
        </p:nvSpPr>
        <p:spPr/>
        <p:txBody>
          <a:bodyPr/>
          <a:lstStyle/>
          <a:p>
            <a:fld id="{129A0887-F0AE-F04F-9DAE-12CDDFE8EA27}" type="slidenum">
              <a:rPr lang="en-US" altLang="en-US" smtClean="0"/>
              <a:pPr/>
              <a:t>‹#›</a:t>
            </a:fld>
            <a:endParaRPr lang="en-US" altLang="en-US"/>
          </a:p>
        </p:txBody>
      </p:sp>
      <p:sp>
        <p:nvSpPr>
          <p:cNvPr id="11" name="Rectangle 10"/>
          <p:cNvSpPr/>
          <p:nvPr/>
        </p:nvSpPr>
        <p:spPr>
          <a:xfrm>
            <a:off x="0" y="0"/>
            <a:ext cx="9144000" cy="4572001"/>
          </a:xfrm>
          <a:prstGeom prst="rect">
            <a:avLst/>
          </a:prstGeom>
          <a:blipFill dpi="0" rotWithShape="1">
            <a:blip r:embed="rId2">
              <a:duotone>
                <a:schemeClr val="accent2">
                  <a:shade val="45000"/>
                  <a:satMod val="135000"/>
                </a:schemeClr>
                <a:prstClr val="white"/>
              </a:duotone>
            </a:blip>
            <a:srcRect/>
            <a:tile tx="-165100" ty="-7620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429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YetAnotherMasteryLearning</a:t>
            </a:r>
          </a:p>
        </p:txBody>
      </p:sp>
      <p:sp>
        <p:nvSpPr>
          <p:cNvPr id="6" name="Slide Number Placeholder 5"/>
          <p:cNvSpPr>
            <a:spLocks noGrp="1"/>
          </p:cNvSpPr>
          <p:nvPr>
            <p:ph type="sldNum" sz="quarter" idx="12"/>
          </p:nvPr>
        </p:nvSpPr>
        <p:spPr/>
        <p:txBody>
          <a:bodyPr/>
          <a:lstStyle/>
          <a:p>
            <a:fld id="{33D34A0A-9B28-C246-BCD7-EDC052405726}" type="slidenum">
              <a:rPr lang="en-US" altLang="en-US" smtClean="0"/>
              <a:pPr/>
              <a:t>‹#›</a:t>
            </a:fld>
            <a:endParaRPr lang="en-US" altLang="en-US"/>
          </a:p>
        </p:txBody>
      </p:sp>
    </p:spTree>
    <p:extLst>
      <p:ext uri="{BB962C8B-B14F-4D97-AF65-F5344CB8AC3E}">
        <p14:creationId xmlns:p14="http://schemas.microsoft.com/office/powerpoint/2010/main" val="3224671893"/>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YetAnotherMasteryLearning</a:t>
            </a:r>
          </a:p>
        </p:txBody>
      </p:sp>
      <p:sp>
        <p:nvSpPr>
          <p:cNvPr id="6" name="Slide Number Placeholder 5"/>
          <p:cNvSpPr>
            <a:spLocks noGrp="1"/>
          </p:cNvSpPr>
          <p:nvPr>
            <p:ph type="sldNum" sz="quarter" idx="12"/>
          </p:nvPr>
        </p:nvSpPr>
        <p:spPr/>
        <p:txBody>
          <a:bodyPr/>
          <a:lstStyle/>
          <a:p>
            <a:fld id="{33D34A0A-9B28-C246-BCD7-EDC052405726}" type="slidenum">
              <a:rPr lang="en-US" altLang="en-US" smtClean="0"/>
              <a:pPr/>
              <a:t>‹#›</a:t>
            </a:fld>
            <a:endParaRPr lang="en-US" altLang="en-US"/>
          </a:p>
        </p:txBody>
      </p:sp>
      <p:cxnSp>
        <p:nvCxnSpPr>
          <p:cNvPr id="8" name="Straight Connector 7"/>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38581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YetAnotherMasteryLearning</a:t>
            </a:r>
          </a:p>
        </p:txBody>
      </p:sp>
      <p:sp>
        <p:nvSpPr>
          <p:cNvPr id="6" name="Slide Number Placeholder 5"/>
          <p:cNvSpPr>
            <a:spLocks noGrp="1"/>
          </p:cNvSpPr>
          <p:nvPr>
            <p:ph type="sldNum" sz="quarter" idx="12"/>
          </p:nvPr>
        </p:nvSpPr>
        <p:spPr/>
        <p:txBody>
          <a:bodyPr/>
          <a:lstStyle/>
          <a:p>
            <a:fld id="{33D34A0A-9B28-C246-BCD7-EDC052405726}" type="slidenum">
              <a:rPr lang="en-US" altLang="en-US" smtClean="0"/>
              <a:pPr/>
              <a:t>‹#›</a:t>
            </a:fld>
            <a:endParaRPr lang="en-US" altLang="en-US"/>
          </a:p>
        </p:txBody>
      </p:sp>
    </p:spTree>
    <p:extLst>
      <p:ext uri="{BB962C8B-B14F-4D97-AF65-F5344CB8AC3E}">
        <p14:creationId xmlns:p14="http://schemas.microsoft.com/office/powerpoint/2010/main" val="704440090"/>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YetAnotherMasteryLearning</a:t>
            </a:r>
          </a:p>
        </p:txBody>
      </p:sp>
      <p:sp>
        <p:nvSpPr>
          <p:cNvPr id="6" name="Slide Number Placeholder 5"/>
          <p:cNvSpPr>
            <a:spLocks noGrp="1"/>
          </p:cNvSpPr>
          <p:nvPr>
            <p:ph type="sldNum" sz="quarter" idx="12"/>
          </p:nvPr>
        </p:nvSpPr>
        <p:spPr/>
        <p:txBody>
          <a:bodyPr/>
          <a:lstStyle/>
          <a:p>
            <a:fld id="{B41A1116-B3E8-544C-8FA0-8D36A1BFFAD8}" type="slidenum">
              <a:rPr lang="en-US" altLang="en-US" smtClean="0"/>
              <a:pPr/>
              <a:t>‹#›</a:t>
            </a:fld>
            <a:endParaRPr lang="en-US" altLang="en-US"/>
          </a:p>
        </p:txBody>
      </p:sp>
      <p:sp>
        <p:nvSpPr>
          <p:cNvPr id="10" name="Rectangle 9"/>
          <p:cNvSpPr/>
          <p:nvPr/>
        </p:nvSpPr>
        <p:spPr>
          <a:xfrm>
            <a:off x="0" y="0"/>
            <a:ext cx="9144000" cy="4572000"/>
          </a:xfrm>
          <a:prstGeom prst="rect">
            <a:avLst/>
          </a:prstGeom>
          <a:blipFill dpi="0" rotWithShape="1">
            <a:blip r:embed="rId2">
              <a:duotone>
                <a:schemeClr val="accent1">
                  <a:shade val="45000"/>
                  <a:satMod val="135000"/>
                </a:schemeClr>
                <a:prstClr val="white"/>
              </a:duotone>
            </a:blip>
            <a:srcRect/>
            <a:tile tx="-165100" ty="-7620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21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YetAnotherMasteryLearning</a:t>
            </a:r>
          </a:p>
        </p:txBody>
      </p:sp>
      <p:sp>
        <p:nvSpPr>
          <p:cNvPr id="7" name="Slide Number Placeholder 6"/>
          <p:cNvSpPr>
            <a:spLocks noGrp="1"/>
          </p:cNvSpPr>
          <p:nvPr>
            <p:ph type="sldNum" sz="quarter" idx="12"/>
          </p:nvPr>
        </p:nvSpPr>
        <p:spPr/>
        <p:txBody>
          <a:bodyPr/>
          <a:lstStyle/>
          <a:p>
            <a:fld id="{33D34A0A-9B28-C246-BCD7-EDC052405726}" type="slidenum">
              <a:rPr lang="en-US" altLang="en-US" smtClean="0"/>
              <a:pPr/>
              <a:t>‹#›</a:t>
            </a:fld>
            <a:endParaRPr lang="en-US" altLang="en-US"/>
          </a:p>
        </p:txBody>
      </p:sp>
    </p:spTree>
    <p:extLst>
      <p:ext uri="{BB962C8B-B14F-4D97-AF65-F5344CB8AC3E}">
        <p14:creationId xmlns:p14="http://schemas.microsoft.com/office/powerpoint/2010/main" val="1290010117"/>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a:t>YetAnotherMasteryLearning</a:t>
            </a:r>
          </a:p>
        </p:txBody>
      </p:sp>
      <p:sp>
        <p:nvSpPr>
          <p:cNvPr id="9" name="Slide Number Placeholder 8"/>
          <p:cNvSpPr>
            <a:spLocks noGrp="1"/>
          </p:cNvSpPr>
          <p:nvPr>
            <p:ph type="sldNum" sz="quarter" idx="12"/>
          </p:nvPr>
        </p:nvSpPr>
        <p:spPr/>
        <p:txBody>
          <a:bodyPr/>
          <a:lstStyle/>
          <a:p>
            <a:fld id="{33D34A0A-9B28-C246-BCD7-EDC052405726}" type="slidenum">
              <a:rPr lang="en-US" altLang="en-US" smtClean="0"/>
              <a:pPr/>
              <a:t>‹#›</a:t>
            </a:fld>
            <a:endParaRPr lang="en-US" altLang="en-US"/>
          </a:p>
        </p:txBody>
      </p:sp>
    </p:spTree>
    <p:extLst>
      <p:ext uri="{BB962C8B-B14F-4D97-AF65-F5344CB8AC3E}">
        <p14:creationId xmlns:p14="http://schemas.microsoft.com/office/powerpoint/2010/main" val="136465855"/>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YetAnotherMasteryLearning</a:t>
            </a:r>
          </a:p>
        </p:txBody>
      </p:sp>
      <p:sp>
        <p:nvSpPr>
          <p:cNvPr id="5" name="Slide Number Placeholder 4"/>
          <p:cNvSpPr>
            <a:spLocks noGrp="1"/>
          </p:cNvSpPr>
          <p:nvPr>
            <p:ph type="sldNum" sz="quarter" idx="12"/>
          </p:nvPr>
        </p:nvSpPr>
        <p:spPr/>
        <p:txBody>
          <a:bodyPr/>
          <a:lstStyle/>
          <a:p>
            <a:fld id="{4737CEBE-30F0-B740-8C57-A4185CCE2F62}" type="slidenum">
              <a:rPr lang="en-US" altLang="en-US" smtClean="0"/>
              <a:pPr/>
              <a:t>‹#›</a:t>
            </a:fld>
            <a:endParaRPr lang="en-US" altLang="en-US"/>
          </a:p>
        </p:txBody>
      </p:sp>
    </p:spTree>
    <p:extLst>
      <p:ext uri="{BB962C8B-B14F-4D97-AF65-F5344CB8AC3E}">
        <p14:creationId xmlns:p14="http://schemas.microsoft.com/office/powerpoint/2010/main" val="105820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YetAnotherMasteryLearning</a:t>
            </a:r>
          </a:p>
        </p:txBody>
      </p:sp>
      <p:sp>
        <p:nvSpPr>
          <p:cNvPr id="4" name="Slide Number Placeholder 3"/>
          <p:cNvSpPr>
            <a:spLocks noGrp="1"/>
          </p:cNvSpPr>
          <p:nvPr>
            <p:ph type="sldNum" sz="quarter" idx="12"/>
          </p:nvPr>
        </p:nvSpPr>
        <p:spPr/>
        <p:txBody>
          <a:bodyPr/>
          <a:lstStyle/>
          <a:p>
            <a:fld id="{C5430714-D8F0-7943-AA2A-59BC7BD10045}" type="slidenum">
              <a:rPr lang="en-US" altLang="en-US" smtClean="0"/>
              <a:pPr/>
              <a:t>‹#›</a:t>
            </a:fld>
            <a:endParaRPr lang="en-US" altLang="en-US"/>
          </a:p>
        </p:txBody>
      </p:sp>
    </p:spTree>
    <p:extLst>
      <p:ext uri="{BB962C8B-B14F-4D97-AF65-F5344CB8AC3E}">
        <p14:creationId xmlns:p14="http://schemas.microsoft.com/office/powerpoint/2010/main" val="19379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YetAnotherMasteryLearning</a:t>
            </a:r>
          </a:p>
        </p:txBody>
      </p:sp>
      <p:sp>
        <p:nvSpPr>
          <p:cNvPr id="7" name="Slide Number Placeholder 6"/>
          <p:cNvSpPr>
            <a:spLocks noGrp="1"/>
          </p:cNvSpPr>
          <p:nvPr>
            <p:ph type="sldNum" sz="quarter" idx="12"/>
          </p:nvPr>
        </p:nvSpPr>
        <p:spPr/>
        <p:txBody>
          <a:bodyPr/>
          <a:lstStyle/>
          <a:p>
            <a:fld id="{33D34A0A-9B28-C246-BCD7-EDC052405726}" type="slidenum">
              <a:rPr lang="en-US" altLang="en-US" smtClean="0"/>
              <a:pPr/>
              <a:t>‹#›</a:t>
            </a:fld>
            <a:endParaRPr lang="en-US" altLang="en-US"/>
          </a:p>
        </p:txBody>
      </p:sp>
    </p:spTree>
    <p:extLst>
      <p:ext uri="{BB962C8B-B14F-4D97-AF65-F5344CB8AC3E}">
        <p14:creationId xmlns:p14="http://schemas.microsoft.com/office/powerpoint/2010/main" val="3495213172"/>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YetAnotherMasteryLearning</a:t>
            </a:r>
          </a:p>
        </p:txBody>
      </p:sp>
      <p:sp>
        <p:nvSpPr>
          <p:cNvPr id="7" name="Slide Number Placeholder 6"/>
          <p:cNvSpPr>
            <a:spLocks noGrp="1"/>
          </p:cNvSpPr>
          <p:nvPr>
            <p:ph type="sldNum" sz="quarter" idx="12"/>
          </p:nvPr>
        </p:nvSpPr>
        <p:spPr/>
        <p:txBody>
          <a:bodyPr/>
          <a:lstStyle/>
          <a:p>
            <a:fld id="{33D34A0A-9B28-C246-BCD7-EDC052405726}" type="slidenum">
              <a:rPr lang="en-US" altLang="en-US" smtClean="0"/>
              <a:pPr/>
              <a:t>‹#›</a:t>
            </a:fld>
            <a:endParaRPr lang="en-US" alt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486163"/>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r>
              <a:rPr lang="en-US"/>
              <a:t>YetAnotherMasteryLearning</a:t>
            </a:r>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3D34A0A-9B28-C246-BCD7-EDC052405726}" type="slidenum">
              <a:rPr lang="en-US" altLang="en-US" smtClean="0"/>
              <a:pPr/>
              <a:t>‹#›</a:t>
            </a:fld>
            <a:endParaRPr lang="en-US" altLang="en-US"/>
          </a:p>
        </p:txBody>
      </p:sp>
      <p:cxnSp>
        <p:nvCxnSpPr>
          <p:cNvPr id="8" name="Straight Connector 7"/>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312441"/>
      </p:ext>
    </p:extLst>
  </p:cSld>
  <p:clrMap bg1="lt1" tx1="dk1" bg2="lt2" tx2="dk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Lst>
  <p:hf sldNum="0" hdr="0" dt="0"/>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44D9-3562-18B5-7BAC-7F23D532937B}"/>
              </a:ext>
            </a:extLst>
          </p:cNvPr>
          <p:cNvSpPr>
            <a:spLocks noGrp="1"/>
          </p:cNvSpPr>
          <p:nvPr>
            <p:ph type="title"/>
          </p:nvPr>
        </p:nvSpPr>
        <p:spPr/>
        <p:txBody>
          <a:bodyPr/>
          <a:lstStyle/>
          <a:p>
            <a:pPr eaLnBrk="1" hangingPunct="1"/>
            <a:r>
              <a:rPr lang="en-US" altLang="en-US" dirty="0"/>
              <a:t>Introduction</a:t>
            </a:r>
          </a:p>
        </p:txBody>
      </p:sp>
      <p:sp>
        <p:nvSpPr>
          <p:cNvPr id="3" name="Footer Placeholder 2">
            <a:extLst>
              <a:ext uri="{FF2B5EF4-FFF2-40B4-BE49-F238E27FC236}">
                <a16:creationId xmlns:a16="http://schemas.microsoft.com/office/drawing/2014/main" id="{6356BCBD-A4A7-3D46-8818-4CBCBA918BF9}"/>
              </a:ext>
            </a:extLst>
          </p:cNvPr>
          <p:cNvSpPr>
            <a:spLocks noGrp="1"/>
          </p:cNvSpPr>
          <p:nvPr>
            <p:ph type="ftr" sz="quarter" idx="11"/>
          </p:nvPr>
        </p:nvSpPr>
        <p:spPr>
          <a:xfrm>
            <a:off x="5715000" y="6477000"/>
            <a:ext cx="2343294" cy="268024"/>
          </a:xfrm>
        </p:spPr>
        <p:txBody>
          <a:bodyPr/>
          <a:lstStyle/>
          <a:p>
            <a:pPr>
              <a:defRPr/>
            </a:pPr>
            <a:r>
              <a:rPr lang="en-US" sz="1200" dirty="0" err="1"/>
              <a:t>YetAnotherMasteryLearning</a:t>
            </a:r>
            <a:endParaRPr lang="en-US" sz="1200" dirty="0"/>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0AB55A-9C5C-3015-6682-AEAACF35B63C}"/>
              </a:ext>
            </a:extLst>
          </p:cNvPr>
          <p:cNvSpPr>
            <a:spLocks noGrp="1"/>
          </p:cNvSpPr>
          <p:nvPr>
            <p:ph type="title"/>
          </p:nvPr>
        </p:nvSpPr>
        <p:spPr/>
        <p:txBody>
          <a:bodyPr/>
          <a:lstStyle/>
          <a:p>
            <a:pPr eaLnBrk="1" hangingPunct="1"/>
            <a:r>
              <a:rPr lang="en-US" altLang="en-US" dirty="0">
                <a:latin typeface="Calibri" panose="020F0502020204030204" pitchFamily="34" charset="0"/>
              </a:rPr>
              <a:t>Java History	</a:t>
            </a:r>
          </a:p>
        </p:txBody>
      </p:sp>
      <p:sp>
        <p:nvSpPr>
          <p:cNvPr id="2" name="Footer Placeholder 1">
            <a:extLst>
              <a:ext uri="{FF2B5EF4-FFF2-40B4-BE49-F238E27FC236}">
                <a16:creationId xmlns:a16="http://schemas.microsoft.com/office/drawing/2014/main" id="{36F2AFE3-0808-FF2C-B855-BEEB10D51E95}"/>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4398887F-8F93-E000-0230-0F9A6C062117}"/>
              </a:ext>
            </a:extLst>
          </p:cNvPr>
          <p:cNvSpPr txBox="1">
            <a:spLocks/>
          </p:cNvSpPr>
          <p:nvPr/>
        </p:nvSpPr>
        <p:spPr>
          <a:xfrm>
            <a:off x="457200" y="2042861"/>
            <a:ext cx="8229600" cy="3976939"/>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altLang="en-US" dirty="0"/>
              <a:t> James Gosling, Mike Sheridan, and Patrick Naughton initiated the Java language project in June 1991. Java was originally designed for interactive television, but it was too advanced for the digital cable television industry at the time. The language was initially called Oak after an oak tree that stood outside Gosling's office. Later the project went by the name Green and was finally renamed Java, from Java coffee. Gosling designed Java with a C/C++-style syntax that system and application programmers would find familiar.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60B9FC03-244B-05D4-1798-EEB07CB80B06}"/>
              </a:ext>
            </a:extLst>
          </p:cNvPr>
          <p:cNvSpPr>
            <a:spLocks noGrp="1" noRot="1" noChangeArrowheads="1"/>
          </p:cNvSpPr>
          <p:nvPr>
            <p:ph type="title"/>
          </p:nvPr>
        </p:nvSpPr>
        <p:spPr/>
        <p:txBody>
          <a:bodyPr/>
          <a:lstStyle/>
          <a:p>
            <a:pPr eaLnBrk="1" hangingPunct="1"/>
            <a:r>
              <a:rPr lang="en-US" altLang="en-US"/>
              <a:t>Introduction to Java</a:t>
            </a:r>
          </a:p>
        </p:txBody>
      </p:sp>
      <p:sp>
        <p:nvSpPr>
          <p:cNvPr id="116739" name="Rectangle 3">
            <a:extLst>
              <a:ext uri="{FF2B5EF4-FFF2-40B4-BE49-F238E27FC236}">
                <a16:creationId xmlns:a16="http://schemas.microsoft.com/office/drawing/2014/main" id="{B4EBC756-92DC-06D6-C088-68ED584CE1D2}"/>
              </a:ext>
            </a:extLst>
          </p:cNvPr>
          <p:cNvSpPr>
            <a:spLocks noGrp="1" noChangeArrowheads="1"/>
          </p:cNvSpPr>
          <p:nvPr>
            <p:ph idx="1"/>
          </p:nvPr>
        </p:nvSpPr>
        <p:spPr/>
        <p:txBody>
          <a:bodyPr vert="horz" lIns="45720" tIns="45720" rIns="45720" bIns="45720" rtlCol="0">
            <a:normAutofit/>
          </a:bodyPr>
          <a:lstStyle/>
          <a:p>
            <a:pPr>
              <a:buFont typeface="Courier New" panose="02070309020205020404" pitchFamily="49" charset="0"/>
              <a:buChar char="o"/>
            </a:pPr>
            <a:r>
              <a:rPr lang="en-US" dirty="0">
                <a:latin typeface="Calibri" panose="020F0502020204030204" pitchFamily="34" charset="0"/>
              </a:rPr>
              <a:t> Object oriented language</a:t>
            </a:r>
          </a:p>
          <a:p>
            <a:pPr>
              <a:buFont typeface="Courier New" panose="02070309020205020404" pitchFamily="49" charset="0"/>
              <a:buChar char="o"/>
            </a:pPr>
            <a:r>
              <a:rPr lang="en-US" dirty="0">
                <a:latin typeface="Calibri" panose="020F0502020204030204" pitchFamily="34" charset="0"/>
              </a:rPr>
              <a:t> Portable</a:t>
            </a:r>
          </a:p>
          <a:p>
            <a:pPr>
              <a:buFont typeface="Courier New" panose="02070309020205020404" pitchFamily="49" charset="0"/>
              <a:buChar char="o"/>
            </a:pPr>
            <a:r>
              <a:rPr lang="en-US" dirty="0">
                <a:latin typeface="Calibri" panose="020F0502020204030204" pitchFamily="34" charset="0"/>
              </a:rPr>
              <a:t> Distributed</a:t>
            </a:r>
          </a:p>
          <a:p>
            <a:pPr>
              <a:buFont typeface="Courier New" panose="02070309020205020404" pitchFamily="49" charset="0"/>
              <a:buChar char="o"/>
            </a:pPr>
            <a:r>
              <a:rPr lang="en-US" dirty="0">
                <a:latin typeface="Calibri" panose="020F0502020204030204" pitchFamily="34" charset="0"/>
              </a:rPr>
              <a:t> Secure</a:t>
            </a:r>
          </a:p>
          <a:p>
            <a:pPr>
              <a:buFont typeface="Courier New" panose="02070309020205020404" pitchFamily="49" charset="0"/>
              <a:buChar char="o"/>
            </a:pPr>
            <a:r>
              <a:rPr lang="en-US" dirty="0">
                <a:latin typeface="Calibri" panose="020F0502020204030204" pitchFamily="34" charset="0"/>
              </a:rPr>
              <a:t> Scalable</a:t>
            </a:r>
          </a:p>
          <a:p>
            <a:pPr>
              <a:buFont typeface="Courier New" panose="02070309020205020404" pitchFamily="49" charset="0"/>
              <a:buChar char="o"/>
            </a:pPr>
            <a:r>
              <a:rPr lang="en-US" dirty="0">
                <a:latin typeface="Calibri" panose="020F0502020204030204" pitchFamily="34" charset="0"/>
              </a:rPr>
              <a:t> Robust</a:t>
            </a:r>
          </a:p>
          <a:p>
            <a:pPr>
              <a:buFont typeface="Courier New" panose="02070309020205020404" pitchFamily="49" charset="0"/>
              <a:buChar char="o"/>
            </a:pPr>
            <a:r>
              <a:rPr lang="en-US" dirty="0">
                <a:latin typeface="Calibri" panose="020F0502020204030204" pitchFamily="34" charset="0"/>
              </a:rPr>
              <a:t> Multithreaded</a:t>
            </a:r>
          </a:p>
          <a:p>
            <a:pPr>
              <a:buFont typeface="Courier New" panose="02070309020205020404" pitchFamily="49" charset="0"/>
              <a:buChar char="o"/>
            </a:pPr>
            <a:endParaRPr lang="en-US" dirty="0">
              <a:latin typeface="Calibri" panose="020F0502020204030204" pitchFamily="34" charset="0"/>
            </a:endParaRPr>
          </a:p>
        </p:txBody>
      </p:sp>
      <p:sp>
        <p:nvSpPr>
          <p:cNvPr id="2" name="Footer Placeholder 1">
            <a:extLst>
              <a:ext uri="{FF2B5EF4-FFF2-40B4-BE49-F238E27FC236}">
                <a16:creationId xmlns:a16="http://schemas.microsoft.com/office/drawing/2014/main" id="{A767A610-700B-F5F2-FA90-AE0DC6159516}"/>
              </a:ext>
            </a:extLst>
          </p:cNvPr>
          <p:cNvSpPr>
            <a:spLocks noGrp="1"/>
          </p:cNvSpPr>
          <p:nvPr>
            <p:ph type="ftr" sz="quarter" idx="11"/>
          </p:nvPr>
        </p:nvSpPr>
        <p:spPr/>
        <p:txBody>
          <a:bodyPr/>
          <a:lstStyle/>
          <a:p>
            <a:pPr>
              <a:defRPr/>
            </a:pPr>
            <a:r>
              <a:rPr lang="en-US"/>
              <a:t>YetAnotherMasteryLearning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C94610-7A56-7098-2283-5C735C535CC5}"/>
              </a:ext>
            </a:extLst>
          </p:cNvPr>
          <p:cNvSpPr>
            <a:spLocks noGrp="1"/>
          </p:cNvSpPr>
          <p:nvPr>
            <p:ph type="title"/>
          </p:nvPr>
        </p:nvSpPr>
        <p:spPr/>
        <p:txBody>
          <a:bodyPr/>
          <a:lstStyle/>
          <a:p>
            <a:pPr eaLnBrk="1" hangingPunct="1"/>
            <a:r>
              <a:rPr lang="en-US" altLang="en-US">
                <a:latin typeface="Calibri" panose="020F0502020204030204" pitchFamily="34" charset="0"/>
              </a:rPr>
              <a:t>JDK,JRE and JVM</a:t>
            </a:r>
          </a:p>
        </p:txBody>
      </p:sp>
      <p:sp>
        <p:nvSpPr>
          <p:cNvPr id="5" name="Content Placeholder 2">
            <a:extLst>
              <a:ext uri="{FF2B5EF4-FFF2-40B4-BE49-F238E27FC236}">
                <a16:creationId xmlns:a16="http://schemas.microsoft.com/office/drawing/2014/main" id="{DF0B5595-9BB0-54C6-37A4-51EAAC8905C8}"/>
              </a:ext>
            </a:extLst>
          </p:cNvPr>
          <p:cNvSpPr>
            <a:spLocks noGrp="1"/>
          </p:cNvSpPr>
          <p:nvPr>
            <p:ph idx="1"/>
          </p:nvPr>
        </p:nvSpPr>
        <p:spPr>
          <a:xfrm>
            <a:off x="760074" y="2096864"/>
            <a:ext cx="7290055" cy="4023360"/>
          </a:xfrm>
        </p:spPr>
        <p:txBody>
          <a:bodyPr vert="horz" lIns="45720" tIns="45720" rIns="45720" bIns="45720" rtlCol="0">
            <a:normAutofit lnSpcReduction="10000"/>
          </a:bodyPr>
          <a:lstStyle/>
          <a:p>
            <a:pPr>
              <a:buFont typeface="Courier New" panose="02070309020205020404" pitchFamily="49" charset="0"/>
              <a:buChar char="o"/>
            </a:pPr>
            <a:r>
              <a:rPr lang="en-US" altLang="en-US">
                <a:latin typeface="Calibri" panose="020F0502020204030204" pitchFamily="34" charset="0"/>
              </a:rPr>
              <a:t> JDK: Java Development Kit</a:t>
            </a:r>
          </a:p>
          <a:p>
            <a:pPr lvl="1"/>
            <a:r>
              <a:rPr lang="en-US" altLang="en-US"/>
              <a:t>It is a bundle of software that you can use to develop Java based applications.</a:t>
            </a:r>
          </a:p>
          <a:p>
            <a:pPr lvl="1"/>
            <a:r>
              <a:rPr lang="en-US" altLang="en-US"/>
              <a:t>It includes the JRE, set of API classes, Java compiler and additional files needed to write Java applets and applications.</a:t>
            </a:r>
          </a:p>
          <a:p>
            <a:pPr>
              <a:buFont typeface="Courier New" panose="02070309020205020404" pitchFamily="49" charset="0"/>
              <a:buChar char="o"/>
            </a:pPr>
            <a:r>
              <a:rPr lang="en-US" altLang="en-US">
                <a:latin typeface="Calibri" panose="020F0502020204030204" pitchFamily="34" charset="0"/>
              </a:rPr>
              <a:t> JRE: Java Runtime Environment</a:t>
            </a:r>
          </a:p>
          <a:p>
            <a:pPr lvl="1"/>
            <a:r>
              <a:rPr lang="en-US" altLang="en-US"/>
              <a:t>It is basically the Java Virtual Machine where your Java programs run on.</a:t>
            </a:r>
          </a:p>
          <a:p>
            <a:pPr lvl="1"/>
            <a:r>
              <a:rPr lang="en-US" altLang="en-US"/>
              <a:t>is a plug-in needed for running java programs.</a:t>
            </a:r>
          </a:p>
          <a:p>
            <a:pPr>
              <a:buFont typeface="Courier New" panose="02070309020205020404" pitchFamily="49" charset="0"/>
              <a:buChar char="o"/>
            </a:pPr>
            <a:r>
              <a:rPr lang="en-US">
                <a:latin typeface="Calibri" panose="020F0502020204030204" pitchFamily="34" charset="0"/>
              </a:rPr>
              <a:t>JVM : Java Virtual machine (JVM)</a:t>
            </a:r>
          </a:p>
          <a:p>
            <a:pPr lvl="1"/>
            <a:r>
              <a:rPr lang="en-US"/>
              <a:t>It is the virtual machine that run the Java bytecodes. </a:t>
            </a:r>
          </a:p>
          <a:p>
            <a:pPr lvl="1"/>
            <a:r>
              <a:rPr lang="en-US"/>
              <a:t>Any Java application can be run only inside some concrete implementation of the abstract specification of the Java virtual machine</a:t>
            </a:r>
          </a:p>
          <a:p>
            <a:pPr lvl="1"/>
            <a:r>
              <a:rPr lang="en-US"/>
              <a:t>it provides a machine interface that does not depend on the underlying operating system and machine hardware architecture. This independence from hardware and operating system</a:t>
            </a:r>
          </a:p>
          <a:p>
            <a:pPr lvl="1"/>
            <a:endParaRPr lang="en-US" altLang="en-US" dirty="0"/>
          </a:p>
        </p:txBody>
      </p:sp>
      <p:sp>
        <p:nvSpPr>
          <p:cNvPr id="2" name="Footer Placeholder 1">
            <a:extLst>
              <a:ext uri="{FF2B5EF4-FFF2-40B4-BE49-F238E27FC236}">
                <a16:creationId xmlns:a16="http://schemas.microsoft.com/office/drawing/2014/main" id="{F1C8C869-ADDA-88BB-FB18-F2CEA3096FA0}"/>
              </a:ext>
            </a:extLst>
          </p:cNvPr>
          <p:cNvSpPr>
            <a:spLocks noGrp="1"/>
          </p:cNvSpPr>
          <p:nvPr>
            <p:ph type="ftr" sz="quarter" idx="11"/>
          </p:nvPr>
        </p:nvSpPr>
        <p:spPr/>
        <p:txBody>
          <a:bodyPr/>
          <a:lstStyle/>
          <a:p>
            <a:pPr>
              <a:defRPr/>
            </a:pPr>
            <a:r>
              <a:rPr lang="en-US"/>
              <a:t>YetAnotherMasteryLearning</a:t>
            </a:r>
          </a:p>
        </p:txBody>
      </p:sp>
      <p:pic>
        <p:nvPicPr>
          <p:cNvPr id="3" name="Picture 2">
            <a:extLst>
              <a:ext uri="{FF2B5EF4-FFF2-40B4-BE49-F238E27FC236}">
                <a16:creationId xmlns:a16="http://schemas.microsoft.com/office/drawing/2014/main" id="{54DFEC61-890C-3CF5-C29A-F1DC4D81395A}"/>
              </a:ext>
            </a:extLst>
          </p:cNvPr>
          <p:cNvPicPr>
            <a:picLocks noChangeAspect="1"/>
          </p:cNvPicPr>
          <p:nvPr/>
        </p:nvPicPr>
        <p:blipFill>
          <a:blip r:embed="rId2"/>
          <a:stretch>
            <a:fillRect/>
          </a:stretch>
        </p:blipFill>
        <p:spPr>
          <a:xfrm>
            <a:off x="5211661" y="211896"/>
            <a:ext cx="3912286" cy="1921704"/>
          </a:xfrm>
          <a:prstGeom prst="rect">
            <a:avLst/>
          </a:prstGeom>
        </p:spPr>
      </p:pic>
    </p:spTree>
    <p:extLst>
      <p:ext uri="{BB962C8B-B14F-4D97-AF65-F5344CB8AC3E}">
        <p14:creationId xmlns:p14="http://schemas.microsoft.com/office/powerpoint/2010/main" val="96330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2A11-D236-7579-45F9-639A70D6649E}"/>
              </a:ext>
            </a:extLst>
          </p:cNvPr>
          <p:cNvSpPr>
            <a:spLocks noGrp="1"/>
          </p:cNvSpPr>
          <p:nvPr>
            <p:ph type="title"/>
          </p:nvPr>
        </p:nvSpPr>
        <p:spPr/>
        <p:txBody>
          <a:bodyPr/>
          <a:lstStyle/>
          <a:p>
            <a:pPr eaLnBrk="1" hangingPunct="1">
              <a:defRPr/>
            </a:pPr>
            <a:r>
              <a:rPr lang="en-US" dirty="0">
                <a:latin typeface="Calibri" charset="0"/>
                <a:cs typeface="+mj-cs"/>
              </a:rPr>
              <a:t>JDK,JRE And JVM</a:t>
            </a:r>
            <a:endParaRPr lang="en-US" dirty="0">
              <a:cs typeface="+mj-cs"/>
            </a:endParaRPr>
          </a:p>
        </p:txBody>
      </p:sp>
      <p:pic>
        <p:nvPicPr>
          <p:cNvPr id="4" name="Content Placeholder 3" descr="CBNux.png">
            <a:extLst>
              <a:ext uri="{FF2B5EF4-FFF2-40B4-BE49-F238E27FC236}">
                <a16:creationId xmlns:a16="http://schemas.microsoft.com/office/drawing/2014/main" id="{9D2B25CA-80E1-4A23-D7CE-87AA6D3C7A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5408" y="2286000"/>
            <a:ext cx="5615683" cy="4022725"/>
          </a:xfrm>
        </p:spPr>
      </p:pic>
      <p:sp>
        <p:nvSpPr>
          <p:cNvPr id="3" name="Footer Placeholder 2">
            <a:extLst>
              <a:ext uri="{FF2B5EF4-FFF2-40B4-BE49-F238E27FC236}">
                <a16:creationId xmlns:a16="http://schemas.microsoft.com/office/drawing/2014/main" id="{0C696C30-B765-0441-A36A-1E50459CF021}"/>
              </a:ext>
            </a:extLst>
          </p:cNvPr>
          <p:cNvSpPr>
            <a:spLocks noGrp="1"/>
          </p:cNvSpPr>
          <p:nvPr>
            <p:ph type="ftr" sz="quarter" idx="11"/>
          </p:nvPr>
        </p:nvSpPr>
        <p:spPr/>
        <p:txBody>
          <a:bodyPr/>
          <a:lstStyle/>
          <a:p>
            <a:pPr>
              <a:defRPr/>
            </a:pPr>
            <a:r>
              <a:rPr lang="en-US"/>
              <a:t>YetAnotherMasteryLearning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4F711F-C535-6A55-A707-D9EF15CE1D49}"/>
              </a:ext>
            </a:extLst>
          </p:cNvPr>
          <p:cNvPicPr>
            <a:picLocks noGrp="1" noChangeAspect="1"/>
          </p:cNvPicPr>
          <p:nvPr>
            <p:ph idx="1"/>
          </p:nvPr>
        </p:nvPicPr>
        <p:blipFill>
          <a:blip r:embed="rId2"/>
          <a:stretch>
            <a:fillRect/>
          </a:stretch>
        </p:blipFill>
        <p:spPr>
          <a:xfrm>
            <a:off x="2889250" y="3154362"/>
            <a:ext cx="3048000" cy="2286000"/>
          </a:xfrm>
        </p:spPr>
      </p:pic>
      <p:sp>
        <p:nvSpPr>
          <p:cNvPr id="2" name="Footer Placeholder 1">
            <a:extLst>
              <a:ext uri="{FF2B5EF4-FFF2-40B4-BE49-F238E27FC236}">
                <a16:creationId xmlns:a16="http://schemas.microsoft.com/office/drawing/2014/main" id="{1974602E-B3EF-7ACA-70CB-8043396075D0}"/>
              </a:ext>
            </a:extLst>
          </p:cNvPr>
          <p:cNvSpPr>
            <a:spLocks noGrp="1"/>
          </p:cNvSpPr>
          <p:nvPr>
            <p:ph type="ftr" sz="quarter" idx="11"/>
          </p:nvPr>
        </p:nvSpPr>
        <p:spPr/>
        <p:txBody>
          <a:bodyPr/>
          <a:lstStyle/>
          <a:p>
            <a:pPr>
              <a:defRPr/>
            </a:pPr>
            <a:r>
              <a:rPr lang="en-US"/>
              <a:t>YetAnotherMasteryLearning</a:t>
            </a:r>
          </a:p>
        </p:txBody>
      </p:sp>
      <p:sp>
        <p:nvSpPr>
          <p:cNvPr id="4" name="Title 1">
            <a:extLst>
              <a:ext uri="{FF2B5EF4-FFF2-40B4-BE49-F238E27FC236}">
                <a16:creationId xmlns:a16="http://schemas.microsoft.com/office/drawing/2014/main" id="{36C0D097-79AE-CA9D-CC9A-25B1F44C65AA}"/>
              </a:ext>
            </a:extLst>
          </p:cNvPr>
          <p:cNvSpPr>
            <a:spLocks noGrp="1"/>
          </p:cNvSpPr>
          <p:nvPr>
            <p:ph type="title"/>
          </p:nvPr>
        </p:nvSpPr>
        <p:spPr>
          <a:xfrm>
            <a:off x="768096" y="585216"/>
            <a:ext cx="7290054" cy="1499616"/>
          </a:xfrm>
        </p:spPr>
        <p:txBody>
          <a:bodyPr/>
          <a:lstStyle/>
          <a:p>
            <a:pPr eaLnBrk="1" hangingPunct="1">
              <a:defRPr/>
            </a:pPr>
            <a:r>
              <a:rPr lang="en-US" dirty="0">
                <a:latin typeface="Calibri" charset="0"/>
                <a:cs typeface="+mj-cs"/>
              </a:rPr>
              <a:t>Q and A</a:t>
            </a:r>
            <a:endParaRPr lang="en-US" dirty="0">
              <a:cs typeface="+mj-cs"/>
            </a:endParaRPr>
          </a:p>
        </p:txBody>
      </p:sp>
    </p:spTree>
    <p:extLst>
      <p:ext uri="{BB962C8B-B14F-4D97-AF65-F5344CB8AC3E}">
        <p14:creationId xmlns:p14="http://schemas.microsoft.com/office/powerpoint/2010/main" val="3917457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51212C03-E91E-1D7A-E72A-7AF641A13783}"/>
              </a:ext>
            </a:extLst>
          </p:cNvPr>
          <p:cNvSpPr>
            <a:spLocks noGrp="1" noRot="1" noChangeArrowheads="1"/>
          </p:cNvSpPr>
          <p:nvPr>
            <p:ph type="title"/>
          </p:nvPr>
        </p:nvSpPr>
        <p:spPr/>
        <p:txBody>
          <a:bodyPr/>
          <a:lstStyle/>
          <a:p>
            <a:pPr eaLnBrk="1" hangingPunct="1"/>
            <a:r>
              <a:rPr lang="en-US" altLang="en-US" dirty="0"/>
              <a:t>Agenda</a:t>
            </a:r>
          </a:p>
        </p:txBody>
      </p:sp>
      <p:sp>
        <p:nvSpPr>
          <p:cNvPr id="115715" name="Rectangle 3">
            <a:extLst>
              <a:ext uri="{FF2B5EF4-FFF2-40B4-BE49-F238E27FC236}">
                <a16:creationId xmlns:a16="http://schemas.microsoft.com/office/drawing/2014/main" id="{06E89286-71C3-D21C-9941-01A2237F79D9}"/>
              </a:ext>
            </a:extLst>
          </p:cNvPr>
          <p:cNvSpPr>
            <a:spLocks noGrp="1" noChangeArrowheads="1"/>
          </p:cNvSpPr>
          <p:nvPr>
            <p:ph idx="1"/>
          </p:nvPr>
        </p:nvSpPr>
        <p:spPr>
          <a:xfrm>
            <a:off x="457200" y="2590801"/>
            <a:ext cx="8305800" cy="3681984"/>
          </a:xfrm>
        </p:spPr>
        <p:txBody>
          <a:bodyPr/>
          <a:lstStyle/>
          <a:p>
            <a:pPr eaLnBrk="1" hangingPunct="1"/>
            <a:r>
              <a:rPr lang="en-US" altLang="en-US" dirty="0">
                <a:latin typeface="Calibri" panose="020F0502020204030204" pitchFamily="34" charset="0"/>
              </a:rPr>
              <a:t>What is Computer, Programming Language and Algorithm</a:t>
            </a:r>
            <a:endParaRPr lang="en-US" altLang="en-US" dirty="0"/>
          </a:p>
          <a:p>
            <a:pPr eaLnBrk="1" hangingPunct="1"/>
            <a:r>
              <a:rPr lang="en-US" altLang="en-US" dirty="0"/>
              <a:t>Java Introduction</a:t>
            </a:r>
          </a:p>
        </p:txBody>
      </p:sp>
      <p:sp>
        <p:nvSpPr>
          <p:cNvPr id="2" name="Footer Placeholder 1">
            <a:extLst>
              <a:ext uri="{FF2B5EF4-FFF2-40B4-BE49-F238E27FC236}">
                <a16:creationId xmlns:a16="http://schemas.microsoft.com/office/drawing/2014/main" id="{878C60CB-4438-CA0E-3749-5CF7DE4EBFD3}"/>
              </a:ext>
            </a:extLst>
          </p:cNvPr>
          <p:cNvSpPr>
            <a:spLocks noGrp="1"/>
          </p:cNvSpPr>
          <p:nvPr>
            <p:ph type="ftr" sz="quarter" idx="11"/>
          </p:nvPr>
        </p:nvSpPr>
        <p:spPr/>
        <p:txBody>
          <a:bodyPr/>
          <a:lstStyle/>
          <a:p>
            <a:pPr>
              <a:defRPr/>
            </a:pPr>
            <a:r>
              <a:rPr lang="en-US" sz="1400" dirty="0" err="1"/>
              <a:t>YetAnotherMasteryLearning</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0340-8CE0-F3FB-E4D9-39689E7622A7}"/>
              </a:ext>
            </a:extLst>
          </p:cNvPr>
          <p:cNvSpPr>
            <a:spLocks noGrp="1"/>
          </p:cNvSpPr>
          <p:nvPr>
            <p:ph type="title"/>
          </p:nvPr>
        </p:nvSpPr>
        <p:spPr/>
        <p:txBody>
          <a:bodyPr/>
          <a:lstStyle/>
          <a:p>
            <a:pPr>
              <a:defRPr/>
            </a:pPr>
            <a:r>
              <a:rPr lang="en-US" altLang="en-US" dirty="0">
                <a:latin typeface="Calibri" panose="020F0502020204030204" pitchFamily="34" charset="0"/>
              </a:rPr>
              <a:t>What is Computer?</a:t>
            </a:r>
            <a:endParaRPr lang="en-US" dirty="0"/>
          </a:p>
        </p:txBody>
      </p:sp>
      <p:sp>
        <p:nvSpPr>
          <p:cNvPr id="3" name="Footer Placeholder 2">
            <a:extLst>
              <a:ext uri="{FF2B5EF4-FFF2-40B4-BE49-F238E27FC236}">
                <a16:creationId xmlns:a16="http://schemas.microsoft.com/office/drawing/2014/main" id="{8FB3AA30-F47A-94A4-E876-3A629C5C11B3}"/>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7F091809-DFAB-EA91-87A1-F3436CC8B3BA}"/>
              </a:ext>
            </a:extLst>
          </p:cNvPr>
          <p:cNvSpPr txBox="1">
            <a:spLocks/>
          </p:cNvSpPr>
          <p:nvPr/>
        </p:nvSpPr>
        <p:spPr>
          <a:xfrm>
            <a:off x="457200" y="1600200"/>
            <a:ext cx="8229600" cy="4525963"/>
          </a:xfrm>
          <a:prstGeom prst="rect">
            <a:avLst/>
          </a:prstGeom>
        </p:spPr>
        <p:txBody>
          <a:bodyPr>
            <a:normAutofit/>
          </a:bodyPr>
          <a:lstStyle>
            <a:lvl1pPr marL="342900" indent="-3429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tx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9pPr>
          </a:lstStyle>
          <a:p>
            <a:pPr marL="0" indent="0" fontAlgn="auto">
              <a:spcAft>
                <a:spcPts val="0"/>
              </a:spcAft>
              <a:buFont typeface="Arial" pitchFamily="34" charset="0"/>
              <a:buNone/>
              <a:defRPr/>
            </a:pPr>
            <a:endParaRPr lang="en-US" dirty="0"/>
          </a:p>
        </p:txBody>
      </p:sp>
      <p:sp>
        <p:nvSpPr>
          <p:cNvPr id="5" name="Content Placeholder 2">
            <a:extLst>
              <a:ext uri="{FF2B5EF4-FFF2-40B4-BE49-F238E27FC236}">
                <a16:creationId xmlns:a16="http://schemas.microsoft.com/office/drawing/2014/main" id="{9E89BE17-59D2-1320-7115-EEDF0A59DE7E}"/>
              </a:ext>
            </a:extLst>
          </p:cNvPr>
          <p:cNvSpPr txBox="1">
            <a:spLocks/>
          </p:cNvSpPr>
          <p:nvPr/>
        </p:nvSpPr>
        <p:spPr>
          <a:xfrm>
            <a:off x="457200" y="1981200"/>
            <a:ext cx="8229600" cy="4144963"/>
          </a:xfrm>
          <a:prstGeom prst="rect">
            <a:avLst/>
          </a:prstGeom>
        </p:spPr>
        <p:txBody>
          <a:bodyPr vert="horz" lIns="45720" tIns="45720" rIns="45720" bIns="45720" rtlCol="0">
            <a:normAutofit/>
          </a:bodyPr>
          <a:lstStyle>
            <a:lvl1pPr marL="91440" indent="-91440" defTabSz="914400">
              <a:lnSpc>
                <a:spcPct val="90000"/>
              </a:lnSpc>
              <a:spcBef>
                <a:spcPts val="1200"/>
              </a:spcBef>
              <a:spcAft>
                <a:spcPts val="200"/>
              </a:spcAft>
              <a:buClr>
                <a:schemeClr val="accent2"/>
              </a:buClr>
              <a:buSzPct val="100000"/>
              <a:buFont typeface="Tw Cen MT" panose="020B0602020104020603" pitchFamily="34" charset="0"/>
              <a:buChar char=" "/>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pPr>
              <a:buFont typeface="Courier New" panose="02070309020205020404" pitchFamily="49" charset="0"/>
              <a:buChar char="o"/>
            </a:pPr>
            <a:r>
              <a:rPr lang="en-US" dirty="0"/>
              <a:t> According to the Internet dictionary, An electronic device for storing and processing data, typically in binary form, according to instructions given to it in a variable program.</a:t>
            </a:r>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0340-8CE0-F3FB-E4D9-39689E7622A7}"/>
              </a:ext>
            </a:extLst>
          </p:cNvPr>
          <p:cNvSpPr>
            <a:spLocks noGrp="1"/>
          </p:cNvSpPr>
          <p:nvPr>
            <p:ph type="title"/>
          </p:nvPr>
        </p:nvSpPr>
        <p:spPr/>
        <p:txBody>
          <a:bodyPr/>
          <a:lstStyle/>
          <a:p>
            <a:pPr>
              <a:defRPr/>
            </a:pPr>
            <a:r>
              <a:rPr lang="en-US" dirty="0">
                <a:latin typeface="Calibri" charset="0"/>
              </a:rPr>
              <a:t>Programming Language</a:t>
            </a:r>
            <a:endParaRPr lang="en-US" dirty="0"/>
          </a:p>
        </p:txBody>
      </p:sp>
      <p:sp>
        <p:nvSpPr>
          <p:cNvPr id="3" name="Footer Placeholder 2">
            <a:extLst>
              <a:ext uri="{FF2B5EF4-FFF2-40B4-BE49-F238E27FC236}">
                <a16:creationId xmlns:a16="http://schemas.microsoft.com/office/drawing/2014/main" id="{8FB3AA30-F47A-94A4-E876-3A629C5C11B3}"/>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7F091809-DFAB-EA91-87A1-F3436CC8B3BA}"/>
              </a:ext>
            </a:extLst>
          </p:cNvPr>
          <p:cNvSpPr txBox="1">
            <a:spLocks/>
          </p:cNvSpPr>
          <p:nvPr/>
        </p:nvSpPr>
        <p:spPr>
          <a:xfrm>
            <a:off x="457200" y="1600200"/>
            <a:ext cx="8229600" cy="4525963"/>
          </a:xfrm>
          <a:prstGeom prst="rect">
            <a:avLst/>
          </a:prstGeom>
        </p:spPr>
        <p:txBody>
          <a:bodyPr>
            <a:normAutofit/>
          </a:bodyPr>
          <a:lstStyle>
            <a:lvl1pPr marL="342900" indent="-3429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tx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accent2"/>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charset="0"/>
              <a:buChar char="n"/>
              <a:defRPr sz="2400">
                <a:solidFill>
                  <a:schemeClr val="tx1"/>
                </a:solidFill>
                <a:effectLst>
                  <a:outerShdw blurRad="38100" dist="38100" dir="2700000" algn="tl">
                    <a:srgbClr val="000000"/>
                  </a:outerShdw>
                </a:effectLst>
                <a:latin typeface="+mn-lt"/>
                <a:ea typeface="+mn-ea"/>
              </a:defRPr>
            </a:lvl9pPr>
          </a:lstStyle>
          <a:p>
            <a:pPr marL="0" indent="0" fontAlgn="auto">
              <a:spcAft>
                <a:spcPts val="0"/>
              </a:spcAft>
              <a:buFont typeface="Arial" pitchFamily="34" charset="0"/>
              <a:buNone/>
              <a:defRPr/>
            </a:pPr>
            <a:endParaRPr lang="en-US" dirty="0"/>
          </a:p>
        </p:txBody>
      </p:sp>
      <p:pic>
        <p:nvPicPr>
          <p:cNvPr id="16387" name="Picture 4" descr="Communication.png">
            <a:extLst>
              <a:ext uri="{FF2B5EF4-FFF2-40B4-BE49-F238E27FC236}">
                <a16:creationId xmlns:a16="http://schemas.microsoft.com/office/drawing/2014/main" id="{A3089C4E-3F01-71B9-0687-05D714205E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74" y="2236456"/>
            <a:ext cx="3213100"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BE3922B0-59BB-5AB0-450D-5EE78783735E}"/>
              </a:ext>
            </a:extLst>
          </p:cNvPr>
          <p:cNvPicPr>
            <a:picLocks noChangeAspect="1"/>
          </p:cNvPicPr>
          <p:nvPr/>
        </p:nvPicPr>
        <p:blipFill>
          <a:blip r:embed="rId3"/>
          <a:stretch>
            <a:fillRect/>
          </a:stretch>
        </p:blipFill>
        <p:spPr>
          <a:xfrm>
            <a:off x="5287076" y="3138950"/>
            <a:ext cx="2999088" cy="2999088"/>
          </a:xfrm>
          <a:prstGeom prst="rect">
            <a:avLst/>
          </a:prstGeom>
        </p:spPr>
      </p:pic>
    </p:spTree>
    <p:extLst>
      <p:ext uri="{BB962C8B-B14F-4D97-AF65-F5344CB8AC3E}">
        <p14:creationId xmlns:p14="http://schemas.microsoft.com/office/powerpoint/2010/main" val="218407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E6576B-77CB-9B8F-8AD2-22DA6A471739}"/>
              </a:ext>
            </a:extLst>
          </p:cNvPr>
          <p:cNvSpPr>
            <a:spLocks noGrp="1"/>
          </p:cNvSpPr>
          <p:nvPr>
            <p:ph type="title"/>
          </p:nvPr>
        </p:nvSpPr>
        <p:spPr/>
        <p:txBody>
          <a:bodyPr/>
          <a:lstStyle/>
          <a:p>
            <a:pPr eaLnBrk="1" hangingPunct="1"/>
            <a:r>
              <a:rPr lang="en-US" altLang="en-US" dirty="0">
                <a:latin typeface="Calibri" panose="020F0502020204030204" pitchFamily="34" charset="0"/>
              </a:rPr>
              <a:t>What is Programming Language?</a:t>
            </a:r>
          </a:p>
        </p:txBody>
      </p:sp>
      <p:sp>
        <p:nvSpPr>
          <p:cNvPr id="2" name="Footer Placeholder 1">
            <a:extLst>
              <a:ext uri="{FF2B5EF4-FFF2-40B4-BE49-F238E27FC236}">
                <a16:creationId xmlns:a16="http://schemas.microsoft.com/office/drawing/2014/main" id="{084B1ECA-216C-AEF2-967D-307A765C29F2}"/>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EE1B9D58-9879-01E5-4EF6-488067A8AC72}"/>
              </a:ext>
            </a:extLst>
          </p:cNvPr>
          <p:cNvSpPr txBox="1">
            <a:spLocks/>
          </p:cNvSpPr>
          <p:nvPr/>
        </p:nvSpPr>
        <p:spPr>
          <a:xfrm>
            <a:off x="457200" y="2057400"/>
            <a:ext cx="8229600" cy="4041331"/>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altLang="en-US" dirty="0"/>
              <a:t> A programming language is a formally constructed language designed to communicate instructions to a machine, particularly a computer.</a:t>
            </a:r>
          </a:p>
          <a:p>
            <a:r>
              <a:rPr lang="en-US" altLang="en-US" dirty="0"/>
              <a:t> The coded language is used by programmers to write instructions that a computer can understand to do what the programmer.</a:t>
            </a:r>
          </a:p>
          <a:p>
            <a:r>
              <a:rPr lang="en-US" altLang="en-US" dirty="0"/>
              <a:t> </a:t>
            </a:r>
            <a:r>
              <a:rPr lang="en-US" altLang="en-US" dirty="0" err="1"/>
              <a:t>Eg</a:t>
            </a:r>
            <a:r>
              <a:rPr lang="en-US" altLang="en-US" dirty="0"/>
              <a:t>: C, C++, Java, Python, Haskell…etc.</a:t>
            </a:r>
          </a:p>
          <a:p>
            <a:endParaRPr lang="en-US" altLang="en-US" dirty="0"/>
          </a:p>
        </p:txBody>
      </p:sp>
    </p:spTree>
    <p:extLst>
      <p:ext uri="{BB962C8B-B14F-4D97-AF65-F5344CB8AC3E}">
        <p14:creationId xmlns:p14="http://schemas.microsoft.com/office/powerpoint/2010/main" val="422013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FF4593-300F-87FA-B7DA-D517ACDA0515}"/>
              </a:ext>
            </a:extLst>
          </p:cNvPr>
          <p:cNvSpPr>
            <a:spLocks noGrp="1"/>
          </p:cNvSpPr>
          <p:nvPr>
            <p:ph type="title"/>
          </p:nvPr>
        </p:nvSpPr>
        <p:spPr/>
        <p:txBody>
          <a:bodyPr/>
          <a:lstStyle/>
          <a:p>
            <a:pPr eaLnBrk="1" hangingPunct="1"/>
            <a:r>
              <a:rPr lang="en-US" altLang="en-US">
                <a:latin typeface="Calibri" panose="020F0502020204030204" pitchFamily="34" charset="0"/>
              </a:rPr>
              <a:t>What is an algorithm?</a:t>
            </a:r>
          </a:p>
        </p:txBody>
      </p:sp>
      <p:sp>
        <p:nvSpPr>
          <p:cNvPr id="2" name="Footer Placeholder 1">
            <a:extLst>
              <a:ext uri="{FF2B5EF4-FFF2-40B4-BE49-F238E27FC236}">
                <a16:creationId xmlns:a16="http://schemas.microsoft.com/office/drawing/2014/main" id="{6221DBD3-89A1-2EF2-ABE4-3637EEDF0B24}"/>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9FCE6309-C673-7A0B-8E7B-5CECC8F88BF5}"/>
              </a:ext>
            </a:extLst>
          </p:cNvPr>
          <p:cNvSpPr txBox="1">
            <a:spLocks/>
          </p:cNvSpPr>
          <p:nvPr/>
        </p:nvSpPr>
        <p:spPr>
          <a:xfrm>
            <a:off x="457200" y="1828800"/>
            <a:ext cx="8229600" cy="4297363"/>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dirty="0"/>
              <a:t> A process or set of rules to be followed in calculations or other problem-solving operations, especially by a computer.</a:t>
            </a:r>
          </a:p>
          <a:p>
            <a:r>
              <a:rPr lang="en-US" dirty="0"/>
              <a:t> An algorithm is a self-contained step-by-step set of operations to be performed.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1425-A331-ABF3-1FD8-F631E786CFCE}"/>
              </a:ext>
            </a:extLst>
          </p:cNvPr>
          <p:cNvSpPr>
            <a:spLocks noGrp="1"/>
          </p:cNvSpPr>
          <p:nvPr>
            <p:ph type="title"/>
          </p:nvPr>
        </p:nvSpPr>
        <p:spPr/>
        <p:txBody>
          <a:bodyPr/>
          <a:lstStyle/>
          <a:p>
            <a:pPr eaLnBrk="1" hangingPunct="1">
              <a:defRPr/>
            </a:pPr>
            <a:r>
              <a:rPr lang="en-US" dirty="0">
                <a:latin typeface="Calibri" charset="0"/>
                <a:cs typeface="+mj-cs"/>
              </a:rPr>
              <a:t>Algorithm vs </a:t>
            </a:r>
            <a:r>
              <a:rPr lang="en-US" dirty="0">
                <a:latin typeface="Calibri" charset="0"/>
              </a:rPr>
              <a:t>Program</a:t>
            </a:r>
            <a:endParaRPr lang="en-US" dirty="0">
              <a:cs typeface="+mj-cs"/>
            </a:endParaRPr>
          </a:p>
        </p:txBody>
      </p:sp>
      <p:sp>
        <p:nvSpPr>
          <p:cNvPr id="3" name="Footer Placeholder 2">
            <a:extLst>
              <a:ext uri="{FF2B5EF4-FFF2-40B4-BE49-F238E27FC236}">
                <a16:creationId xmlns:a16="http://schemas.microsoft.com/office/drawing/2014/main" id="{D80912BF-09C0-004F-A35D-06505C2AC55B}"/>
              </a:ext>
            </a:extLst>
          </p:cNvPr>
          <p:cNvSpPr>
            <a:spLocks noGrp="1"/>
          </p:cNvSpPr>
          <p:nvPr>
            <p:ph type="ftr" sz="quarter" idx="11"/>
          </p:nvPr>
        </p:nvSpPr>
        <p:spPr/>
        <p:txBody>
          <a:bodyPr/>
          <a:lstStyle/>
          <a:p>
            <a:pPr>
              <a:defRPr/>
            </a:pPr>
            <a:r>
              <a:rPr lang="en-US"/>
              <a:t>YetAnotherMasteryLearning</a:t>
            </a:r>
          </a:p>
        </p:txBody>
      </p:sp>
      <p:sp>
        <p:nvSpPr>
          <p:cNvPr id="4" name="Content Placeholder 2">
            <a:extLst>
              <a:ext uri="{FF2B5EF4-FFF2-40B4-BE49-F238E27FC236}">
                <a16:creationId xmlns:a16="http://schemas.microsoft.com/office/drawing/2014/main" id="{4FB41CF5-9D58-D6C3-902C-08BC27A8C3AE}"/>
              </a:ext>
            </a:extLst>
          </p:cNvPr>
          <p:cNvSpPr txBox="1">
            <a:spLocks/>
          </p:cNvSpPr>
          <p:nvPr/>
        </p:nvSpPr>
        <p:spPr>
          <a:xfrm>
            <a:off x="457200" y="2027237"/>
            <a:ext cx="4089400" cy="4373563"/>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r>
              <a:rPr lang="en-US" altLang="en-US" dirty="0"/>
              <a:t> Step 1: Start</a:t>
            </a:r>
          </a:p>
          <a:p>
            <a:r>
              <a:rPr lang="en-US" altLang="en-US" dirty="0"/>
              <a:t> Step 2: Declare variables num1, num2 and sum. </a:t>
            </a:r>
          </a:p>
          <a:p>
            <a:r>
              <a:rPr lang="en-US" altLang="en-US" dirty="0"/>
              <a:t> Step 3: Read values num1 and num2. </a:t>
            </a:r>
          </a:p>
          <a:p>
            <a:r>
              <a:rPr lang="en-US" altLang="en-US" dirty="0"/>
              <a:t> Step 4: Add num1 and num2 and assign the result to sum.</a:t>
            </a:r>
          </a:p>
          <a:p>
            <a:r>
              <a:rPr lang="en-US" altLang="en-US" dirty="0"/>
              <a:t>        sum←num1+num2 </a:t>
            </a:r>
          </a:p>
          <a:p>
            <a:r>
              <a:rPr lang="en-US" altLang="en-US" dirty="0"/>
              <a:t> Step 5: Display sum </a:t>
            </a:r>
          </a:p>
          <a:p>
            <a:r>
              <a:rPr lang="en-US" altLang="en-US" dirty="0"/>
              <a:t> Step 6: Stop</a:t>
            </a:r>
          </a:p>
        </p:txBody>
      </p:sp>
      <p:sp>
        <p:nvSpPr>
          <p:cNvPr id="18435" name="Content Placeholder 2">
            <a:extLst>
              <a:ext uri="{FF2B5EF4-FFF2-40B4-BE49-F238E27FC236}">
                <a16:creationId xmlns:a16="http://schemas.microsoft.com/office/drawing/2014/main" id="{CD0C07A3-8509-7697-5A4E-EFC176F7E01A}"/>
              </a:ext>
            </a:extLst>
          </p:cNvPr>
          <p:cNvSpPr txBox="1">
            <a:spLocks/>
          </p:cNvSpPr>
          <p:nvPr/>
        </p:nvSpPr>
        <p:spPr bwMode="auto">
          <a:xfrm>
            <a:off x="4827588" y="2027237"/>
            <a:ext cx="4089400" cy="4525963"/>
          </a:xfrm>
          <a:prstGeom prst="rect">
            <a:avLst/>
          </a:prstGeom>
        </p:spPr>
        <p:txBody>
          <a:bodyPr vert="horz" lIns="45720" tIns="45720" rIns="45720" bIns="45720" rtlCol="0">
            <a:normAutofit/>
          </a:bodyPr>
          <a:lstStyle>
            <a:defPPr>
              <a:defRPr lang="en-US"/>
            </a:defPPr>
            <a:lvl1pPr marL="91440" indent="-91440" defTabSz="914400">
              <a:lnSpc>
                <a:spcPct val="90000"/>
              </a:lnSpc>
              <a:spcBef>
                <a:spcPts val="1200"/>
              </a:spcBef>
              <a:spcAft>
                <a:spcPts val="200"/>
              </a:spcAft>
              <a:buClr>
                <a:schemeClr val="accent2"/>
              </a:buClr>
              <a:buSzPct val="100000"/>
              <a:buFont typeface="Courier New" panose="02070309020205020404" pitchFamily="49" charset="0"/>
              <a:buChar char="o"/>
              <a:defRPr sz="2000">
                <a:latin typeface="Calibri" panose="020F0502020204030204" pitchFamily="34" charset="0"/>
              </a:defRPr>
            </a:lvl1pPr>
            <a:lvl2pPr marL="265176" indent="-137160" defTabSz="914400">
              <a:lnSpc>
                <a:spcPct val="90000"/>
              </a:lnSpc>
              <a:spcBef>
                <a:spcPts val="200"/>
              </a:spcBef>
              <a:spcAft>
                <a:spcPts val="400"/>
              </a:spcAft>
              <a:buClr>
                <a:schemeClr val="accent2"/>
              </a:buClr>
              <a:buFont typeface="Wingdings 3" pitchFamily="18" charset="2"/>
              <a:buChar char=""/>
              <a:defRPr sz="1600"/>
            </a:lvl2pPr>
            <a:lvl3pPr marL="448056" indent="-137160" defTabSz="914400">
              <a:lnSpc>
                <a:spcPct val="90000"/>
              </a:lnSpc>
              <a:spcBef>
                <a:spcPts val="200"/>
              </a:spcBef>
              <a:spcAft>
                <a:spcPts val="400"/>
              </a:spcAft>
              <a:buClr>
                <a:schemeClr val="accent2"/>
              </a:buClr>
              <a:buFont typeface="Wingdings 3" pitchFamily="18" charset="2"/>
              <a:buChar char=""/>
              <a:defRPr sz="1200"/>
            </a:lvl3pPr>
            <a:lvl4pPr marL="594360" indent="-137160" defTabSz="914400">
              <a:lnSpc>
                <a:spcPct val="90000"/>
              </a:lnSpc>
              <a:spcBef>
                <a:spcPts val="200"/>
              </a:spcBef>
              <a:spcAft>
                <a:spcPts val="400"/>
              </a:spcAft>
              <a:buClr>
                <a:schemeClr val="accent2"/>
              </a:buClr>
              <a:buFont typeface="Wingdings 3" pitchFamily="18" charset="2"/>
              <a:buChar char=""/>
              <a:defRPr sz="1200"/>
            </a:lvl4pPr>
            <a:lvl5pPr marL="777240" indent="-137160" defTabSz="914400">
              <a:lnSpc>
                <a:spcPct val="90000"/>
              </a:lnSpc>
              <a:spcBef>
                <a:spcPts val="200"/>
              </a:spcBef>
              <a:spcAft>
                <a:spcPts val="400"/>
              </a:spcAft>
              <a:buClr>
                <a:schemeClr val="accent2"/>
              </a:buClr>
              <a:buFont typeface="Wingdings 3" pitchFamily="18" charset="2"/>
              <a:buChar char=""/>
              <a:defRPr sz="1200"/>
            </a:lvl5pPr>
            <a:lvl6pPr marL="914400" indent="-137160" defTabSz="914400">
              <a:lnSpc>
                <a:spcPct val="90000"/>
              </a:lnSpc>
              <a:spcBef>
                <a:spcPts val="200"/>
              </a:spcBef>
              <a:spcAft>
                <a:spcPts val="400"/>
              </a:spcAft>
              <a:buClr>
                <a:schemeClr val="accent2"/>
              </a:buClr>
              <a:buFont typeface="Wingdings 3" pitchFamily="18" charset="2"/>
              <a:buChar char=""/>
              <a:defRPr sz="1200"/>
            </a:lvl6pPr>
            <a:lvl7pPr marL="1060704" indent="-137160" defTabSz="914400">
              <a:lnSpc>
                <a:spcPct val="90000"/>
              </a:lnSpc>
              <a:spcBef>
                <a:spcPts val="200"/>
              </a:spcBef>
              <a:spcAft>
                <a:spcPts val="400"/>
              </a:spcAft>
              <a:buClr>
                <a:schemeClr val="accent2"/>
              </a:buClr>
              <a:buFont typeface="Wingdings 3" pitchFamily="18" charset="2"/>
              <a:buChar char=""/>
              <a:defRPr sz="1200"/>
            </a:lvl7pPr>
            <a:lvl8pPr marL="1216152" indent="-137160" defTabSz="914400">
              <a:lnSpc>
                <a:spcPct val="90000"/>
              </a:lnSpc>
              <a:spcBef>
                <a:spcPts val="200"/>
              </a:spcBef>
              <a:spcAft>
                <a:spcPts val="400"/>
              </a:spcAft>
              <a:buClr>
                <a:schemeClr val="accent2"/>
              </a:buClr>
              <a:buFont typeface="Wingdings 3" pitchFamily="18" charset="2"/>
              <a:buChar char=""/>
              <a:defRPr sz="1200"/>
            </a:lvl8pPr>
            <a:lvl9pPr marL="1362456" indent="-137160" defTabSz="914400">
              <a:lnSpc>
                <a:spcPct val="90000"/>
              </a:lnSpc>
              <a:spcBef>
                <a:spcPts val="200"/>
              </a:spcBef>
              <a:spcAft>
                <a:spcPts val="400"/>
              </a:spcAft>
              <a:buClr>
                <a:schemeClr val="accent2"/>
              </a:buClr>
              <a:buFont typeface="Wingdings 3" pitchFamily="18" charset="2"/>
              <a:buChar char=""/>
              <a:defRPr sz="1200"/>
            </a:lvl9pPr>
          </a:lstStyle>
          <a:p>
            <a:pPr marL="0" indent="0">
              <a:buNone/>
            </a:pPr>
            <a:r>
              <a:rPr lang="en-US" altLang="en-US" dirty="0"/>
              <a:t>public static void main(String </a:t>
            </a:r>
            <a:r>
              <a:rPr lang="en-US" altLang="en-US" dirty="0" err="1"/>
              <a:t>args</a:t>
            </a:r>
            <a:r>
              <a:rPr lang="en-US" altLang="en-US" dirty="0"/>
              <a:t>[])</a:t>
            </a:r>
          </a:p>
          <a:p>
            <a:pPr marL="0" indent="0">
              <a:buNone/>
            </a:pPr>
            <a:r>
              <a:rPr lang="en-US" altLang="en-US" dirty="0"/>
              <a:t>{</a:t>
            </a:r>
          </a:p>
          <a:p>
            <a:pPr marL="0" indent="0">
              <a:buNone/>
            </a:pPr>
            <a:r>
              <a:rPr lang="en-US" altLang="en-US" dirty="0"/>
              <a:t>	int num1,num2,sum;</a:t>
            </a:r>
          </a:p>
          <a:p>
            <a:pPr marL="0" indent="0">
              <a:buNone/>
            </a:pPr>
            <a:r>
              <a:rPr lang="en-US" altLang="en-US" dirty="0"/>
              <a:t>	num1=2;</a:t>
            </a:r>
          </a:p>
          <a:p>
            <a:pPr marL="0" indent="0">
              <a:buNone/>
            </a:pPr>
            <a:r>
              <a:rPr lang="en-US" altLang="en-US" dirty="0"/>
              <a:t>	num2=3;</a:t>
            </a:r>
          </a:p>
          <a:p>
            <a:pPr marL="0" indent="0">
              <a:buNone/>
            </a:pPr>
            <a:r>
              <a:rPr lang="en-US" altLang="en-US" dirty="0"/>
              <a:t>	sum=num1+num2;</a:t>
            </a:r>
          </a:p>
          <a:p>
            <a:pPr marL="0" indent="0">
              <a:buNone/>
            </a:pPr>
            <a:r>
              <a:rPr lang="en-US" altLang="en-US" dirty="0"/>
              <a:t>	</a:t>
            </a:r>
            <a:r>
              <a:rPr lang="en-US" altLang="en-US" dirty="0" err="1"/>
              <a:t>System.out.println</a:t>
            </a:r>
            <a:r>
              <a:rPr lang="en-US" altLang="en-US" dirty="0"/>
              <a:t>(sum);</a:t>
            </a:r>
          </a:p>
          <a:p>
            <a:pPr marL="0" indent="0">
              <a:buNone/>
            </a:pPr>
            <a:r>
              <a:rPr lang="en-US" altLang="en-US"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81EB468B-1D44-272F-7A6C-D7C1FF0DF96A}"/>
              </a:ext>
            </a:extLst>
          </p:cNvPr>
          <p:cNvPicPr>
            <a:picLocks noChangeAspect="1"/>
          </p:cNvPicPr>
          <p:nvPr/>
        </p:nvPicPr>
        <p:blipFill>
          <a:blip r:embed="rId2"/>
          <a:stretch>
            <a:fillRect/>
          </a:stretch>
        </p:blipFill>
        <p:spPr>
          <a:xfrm>
            <a:off x="1409700" y="1066800"/>
            <a:ext cx="6324600" cy="4724400"/>
          </a:xfrm>
          <a:prstGeom prst="rect">
            <a:avLst/>
          </a:prstGeom>
        </p:spPr>
      </p:pic>
      <p:sp>
        <p:nvSpPr>
          <p:cNvPr id="2" name="Footer Placeholder 1">
            <a:extLst>
              <a:ext uri="{FF2B5EF4-FFF2-40B4-BE49-F238E27FC236}">
                <a16:creationId xmlns:a16="http://schemas.microsoft.com/office/drawing/2014/main" id="{AE3399C2-8957-B4B8-AA6D-F46B533D51F0}"/>
              </a:ext>
            </a:extLst>
          </p:cNvPr>
          <p:cNvSpPr>
            <a:spLocks noGrp="1"/>
          </p:cNvSpPr>
          <p:nvPr>
            <p:ph type="ftr" sz="quarter" idx="11"/>
          </p:nvPr>
        </p:nvSpPr>
        <p:spPr/>
        <p:txBody>
          <a:bodyPr/>
          <a:lstStyle/>
          <a:p>
            <a:pPr>
              <a:defRPr/>
            </a:pPr>
            <a:r>
              <a:rPr lang="en-US"/>
              <a:t>YetAnotherMasteryLearning</a:t>
            </a:r>
          </a:p>
        </p:txBody>
      </p:sp>
    </p:spTree>
    <p:extLst>
      <p:ext uri="{BB962C8B-B14F-4D97-AF65-F5344CB8AC3E}">
        <p14:creationId xmlns:p14="http://schemas.microsoft.com/office/powerpoint/2010/main" val="2684377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4" name="Rectangle 4">
            <a:extLst>
              <a:ext uri="{FF2B5EF4-FFF2-40B4-BE49-F238E27FC236}">
                <a16:creationId xmlns:a16="http://schemas.microsoft.com/office/drawing/2014/main" id="{146853FC-0CFB-46C1-54AD-3D9996ACC6C5}"/>
              </a:ext>
            </a:extLst>
          </p:cNvPr>
          <p:cNvSpPr>
            <a:spLocks noGrp="1" noRot="1" noChangeArrowheads="1"/>
          </p:cNvSpPr>
          <p:nvPr>
            <p:ph type="title"/>
          </p:nvPr>
        </p:nvSpPr>
        <p:spPr>
          <a:xfrm>
            <a:off x="886326" y="685800"/>
            <a:ext cx="8229600" cy="1143000"/>
          </a:xfrm>
        </p:spPr>
        <p:txBody>
          <a:bodyPr/>
          <a:lstStyle/>
          <a:p>
            <a:pPr eaLnBrk="1" hangingPunct="1"/>
            <a:r>
              <a:rPr lang="en-US" altLang="en-US" sz="4400" dirty="0"/>
              <a:t>Introduction to Java</a:t>
            </a:r>
          </a:p>
        </p:txBody>
      </p:sp>
      <p:sp>
        <p:nvSpPr>
          <p:cNvPr id="2" name="Footer Placeholder 1">
            <a:extLst>
              <a:ext uri="{FF2B5EF4-FFF2-40B4-BE49-F238E27FC236}">
                <a16:creationId xmlns:a16="http://schemas.microsoft.com/office/drawing/2014/main" id="{B6509734-7907-6479-BDB7-9533ACDD161C}"/>
              </a:ext>
            </a:extLst>
          </p:cNvPr>
          <p:cNvSpPr>
            <a:spLocks noGrp="1"/>
          </p:cNvSpPr>
          <p:nvPr>
            <p:ph type="ftr" sz="quarter" idx="11"/>
          </p:nvPr>
        </p:nvSpPr>
        <p:spPr/>
        <p:txBody>
          <a:bodyPr/>
          <a:lstStyle/>
          <a:p>
            <a:pPr>
              <a:defRPr/>
            </a:pPr>
            <a:r>
              <a:rPr lang="en-US"/>
              <a:t>YetAnotherMasteryLearning</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2085</TotalTime>
  <Words>559</Words>
  <Application>Microsoft Macintosh PowerPoint</Application>
  <PresentationFormat>On-screen Show (4:3)</PresentationFormat>
  <Paragraphs>70</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Courier New</vt:lpstr>
      <vt:lpstr>Tahoma</vt:lpstr>
      <vt:lpstr>Tw Cen MT</vt:lpstr>
      <vt:lpstr>Tw Cen MT Condensed</vt:lpstr>
      <vt:lpstr>Wingdings 3</vt:lpstr>
      <vt:lpstr>Integral</vt:lpstr>
      <vt:lpstr>Introduction</vt:lpstr>
      <vt:lpstr>Agenda</vt:lpstr>
      <vt:lpstr>What is Computer?</vt:lpstr>
      <vt:lpstr>Programming Language</vt:lpstr>
      <vt:lpstr>What is Programming Language?</vt:lpstr>
      <vt:lpstr>What is an algorithm?</vt:lpstr>
      <vt:lpstr>Algorithm vs Program</vt:lpstr>
      <vt:lpstr>PowerPoint Presentation</vt:lpstr>
      <vt:lpstr>Introduction to Java</vt:lpstr>
      <vt:lpstr>Java History </vt:lpstr>
      <vt:lpstr>Introduction to Java</vt:lpstr>
      <vt:lpstr>JDK,JRE and JVM</vt:lpstr>
      <vt:lpstr>JDK,JRE And JVM</vt:lpstr>
      <vt:lpstr>Q and A</vt:lpstr>
    </vt:vector>
  </TitlesOfParts>
  <Company>Kaiser Permanente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KP_User</dc:creator>
  <cp:lastModifiedBy>vinay chowdary duvvada</cp:lastModifiedBy>
  <cp:revision>79</cp:revision>
  <dcterms:created xsi:type="dcterms:W3CDTF">2006-07-02T01:21:38Z</dcterms:created>
  <dcterms:modified xsi:type="dcterms:W3CDTF">2022-10-13T02:45:51Z</dcterms:modified>
</cp:coreProperties>
</file>